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62"/>
  </p:notesMasterIdLst>
  <p:handoutMasterIdLst>
    <p:handoutMasterId r:id="rId63"/>
  </p:handoutMasterIdLst>
  <p:sldIdLst>
    <p:sldId id="312" r:id="rId2"/>
    <p:sldId id="2147483624" r:id="rId3"/>
    <p:sldId id="2147483564" r:id="rId4"/>
    <p:sldId id="285" r:id="rId5"/>
    <p:sldId id="2142532951" r:id="rId6"/>
    <p:sldId id="2147483632" r:id="rId7"/>
    <p:sldId id="2147483633" r:id="rId8"/>
    <p:sldId id="2142532938" r:id="rId9"/>
    <p:sldId id="2147483645" r:id="rId10"/>
    <p:sldId id="2142532939" r:id="rId11"/>
    <p:sldId id="2142532940" r:id="rId12"/>
    <p:sldId id="2142532957" r:id="rId13"/>
    <p:sldId id="2142532943" r:id="rId14"/>
    <p:sldId id="2142532945" r:id="rId15"/>
    <p:sldId id="2147483634" r:id="rId16"/>
    <p:sldId id="2147483635" r:id="rId17"/>
    <p:sldId id="2147483636" r:id="rId18"/>
    <p:sldId id="2147483637" r:id="rId19"/>
    <p:sldId id="2147483638" r:id="rId20"/>
    <p:sldId id="2139122390" r:id="rId21"/>
    <p:sldId id="2142532902" r:id="rId22"/>
    <p:sldId id="2139122388" r:id="rId23"/>
    <p:sldId id="2147483642" r:id="rId24"/>
    <p:sldId id="2147483641" r:id="rId25"/>
    <p:sldId id="2142532947" r:id="rId26"/>
    <p:sldId id="2139122382" r:id="rId27"/>
    <p:sldId id="2142532920" r:id="rId28"/>
    <p:sldId id="2142532922" r:id="rId29"/>
    <p:sldId id="2142532948" r:id="rId30"/>
    <p:sldId id="2142532919" r:id="rId31"/>
    <p:sldId id="2142532923" r:id="rId32"/>
    <p:sldId id="2142532953" r:id="rId33"/>
    <p:sldId id="2142532958" r:id="rId34"/>
    <p:sldId id="2147483639" r:id="rId35"/>
    <p:sldId id="2142532959" r:id="rId36"/>
    <p:sldId id="2142532960" r:id="rId37"/>
    <p:sldId id="2142532961" r:id="rId38"/>
    <p:sldId id="2142532962" r:id="rId39"/>
    <p:sldId id="2142532963" r:id="rId40"/>
    <p:sldId id="2147483644" r:id="rId41"/>
    <p:sldId id="2142532964" r:id="rId42"/>
    <p:sldId id="2147483643" r:id="rId43"/>
    <p:sldId id="2142532965" r:id="rId44"/>
    <p:sldId id="2142532966" r:id="rId45"/>
    <p:sldId id="2147483567" r:id="rId46"/>
    <p:sldId id="2142532910" r:id="rId47"/>
    <p:sldId id="2142532956" r:id="rId48"/>
    <p:sldId id="2142532934" r:id="rId49"/>
    <p:sldId id="2142532916" r:id="rId50"/>
    <p:sldId id="2142532921" r:id="rId51"/>
    <p:sldId id="2139122387" r:id="rId52"/>
    <p:sldId id="2142532924" r:id="rId53"/>
    <p:sldId id="2142532925" r:id="rId54"/>
    <p:sldId id="2142532927" r:id="rId55"/>
    <p:sldId id="2142532954" r:id="rId56"/>
    <p:sldId id="2142532955" r:id="rId57"/>
    <p:sldId id="2139122389" r:id="rId58"/>
    <p:sldId id="2139122393" r:id="rId59"/>
    <p:sldId id="2139122395" r:id="rId60"/>
    <p:sldId id="302" r:id="rId61"/>
  </p:sldIdLst>
  <p:sldSz cx="12192000" cy="6858000"/>
  <p:notesSz cx="6858000" cy="9144000"/>
  <p:embeddedFontLst>
    <p:embeddedFont>
      <p:font typeface="Inter" panose="02000503000000020004" pitchFamily="2" charset="0"/>
      <p:regular r:id="rId64"/>
      <p:bold r:id="rId65"/>
    </p:embeddedFont>
    <p:embeddedFont>
      <p:font typeface="Inter Light" panose="02000503000000020004" pitchFamily="2" charset="0"/>
      <p:regular r:id="rId66"/>
    </p:embeddedFont>
    <p:embeddedFont>
      <p:font typeface="Inter SemiBold" panose="02000503000000020004" pitchFamily="2" charset="0"/>
      <p:regular r:id="rId67"/>
      <p:bold r:id="rId68"/>
    </p:embeddedFont>
    <p:embeddedFont>
      <p:font typeface="Microsoft Sans Serif" panose="020B0604020202020204" pitchFamily="34" charset="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38"/>
            <p14:sldId id="2147483645"/>
            <p14:sldId id="2142532939"/>
            <p14:sldId id="2142532940"/>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147483641"/>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One Year Trend" id="{09DCC21F-4055-465D-B8E9-3B316CE91A22}">
          <p14:sldIdLst>
            <p14:sldId id="2147483639"/>
            <p14:sldId id="2142532959"/>
            <p14:sldId id="2142532960"/>
            <p14:sldId id="2142532961"/>
            <p14:sldId id="2142532962"/>
            <p14:sldId id="2142532963"/>
            <p14:sldId id="2147483644"/>
            <p14:sldId id="2142532964"/>
            <p14:sldId id="2147483643"/>
            <p14:sldId id="2142532965"/>
            <p14:sldId id="2142532966"/>
          </p14:sldIdLst>
        </p14:section>
        <p14:section name="Back Up Slides" id="{1665F3DF-E941-4B92-9FC9-78816FDFE7C0}">
          <p14:sldIdLst>
            <p14:sldId id="2147483567"/>
            <p14:sldId id="2142532910"/>
            <p14:sldId id="2142532956"/>
            <p14:sldId id="2142532934"/>
            <p14:sldId id="2142532916"/>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42A6E-EB48-4E47-B4F3-8E0F3EAAD6D4}" v="2" dt="2025-07-07T09:18:08.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86" d="100"/>
          <a:sy n="86" d="100"/>
        </p:scale>
        <p:origin x="122" y="31"/>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graphicFrameChg chg="mod">
          <ac:chgData name="Munir, Hassan" userId="72b44764-6718-4eb5-979c-fc4e67a1d4a7" providerId="ADAL" clId="{A9C3A9E8-5027-4A41-B9B0-D1082D191EB0}" dt="2025-04-09T12:55:15.783" v="50" actId="1076"/>
          <ac:graphicFrameMkLst>
            <pc:docMk/>
            <pc:sldMk cId="3368545411" sldId="2142532919"/>
            <ac:graphicFrameMk id="11" creationId="{513391DA-ECD0-9947-A231-3700ADE07DC6}"/>
          </ac:graphicFrameMkLst>
        </pc:graphicFrameChg>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graphicFrameChg chg="mod">
          <ac:chgData name="Munir, Hassan" userId="72b44764-6718-4eb5-979c-fc4e67a1d4a7" providerId="ADAL" clId="{A9C3A9E8-5027-4A41-B9B0-D1082D191EB0}" dt="2025-04-09T12:56:00.956" v="55" actId="1076"/>
          <ac:graphicFrameMkLst>
            <pc:docMk/>
            <pc:sldMk cId="3904187547" sldId="2142532923"/>
            <ac:graphicFrameMk id="11" creationId="{513391DA-ECD0-9947-A231-3700ADE07DC6}"/>
          </ac:graphicFrameMkLst>
        </pc:graphicFrameChg>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pChg chg="mod">
          <ac:chgData name="Munir, Hassan" userId="72b44764-6718-4eb5-979c-fc4e67a1d4a7" providerId="ADAL" clId="{A9C3A9E8-5027-4A41-B9B0-D1082D191EB0}" dt="2025-04-09T12:52:00.669" v="32"/>
          <ac:spMkLst>
            <pc:docMk/>
            <pc:sldMk cId="3796662790" sldId="2142532947"/>
            <ac:spMk id="3" creationId="{63D2EB66-CFF6-D715-F4AF-40797CE78FF5}"/>
          </ac:spMkLst>
        </pc:spChg>
        <pc:spChg chg="add mod">
          <ac:chgData name="Munir, Hassan" userId="72b44764-6718-4eb5-979c-fc4e67a1d4a7" providerId="ADAL" clId="{A9C3A9E8-5027-4A41-B9B0-D1082D191EB0}" dt="2025-04-09T12:53:14.144" v="36" actId="14100"/>
          <ac:spMkLst>
            <pc:docMk/>
            <pc:sldMk cId="3796662790" sldId="2142532947"/>
            <ac:spMk id="5" creationId="{B1985EDE-6714-0E4A-3D36-66D6E4F02722}"/>
          </ac:spMkLst>
        </pc:spChg>
      </pc:sldChg>
      <pc:sldChg chg="addSp modSp mod">
        <pc:chgData name="Munir, Hassan" userId="72b44764-6718-4eb5-979c-fc4e67a1d4a7" providerId="ADAL" clId="{A9C3A9E8-5027-4A41-B9B0-D1082D191EB0}" dt="2025-04-09T12:54:40.285" v="44" actId="1076"/>
        <pc:sldMkLst>
          <pc:docMk/>
          <pc:sldMk cId="3502465053" sldId="2142532948"/>
        </pc:sldMkLst>
        <pc:spChg chg="add mod">
          <ac:chgData name="Munir, Hassan" userId="72b44764-6718-4eb5-979c-fc4e67a1d4a7" providerId="ADAL" clId="{A9C3A9E8-5027-4A41-B9B0-D1082D191EB0}" dt="2025-04-09T12:54:40.285" v="44" actId="1076"/>
          <ac:spMkLst>
            <pc:docMk/>
            <pc:sldMk cId="3502465053" sldId="2142532948"/>
            <ac:spMk id="5" creationId="{9CE589E8-1C53-8165-EAF5-2CE02C8AC398}"/>
          </ac:spMkLst>
        </pc:spChg>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pChg chg="add mod">
          <ac:chgData name="Munir, Hassan" userId="72b44764-6718-4eb5-979c-fc4e67a1d4a7" providerId="ADAL" clId="{A9C3A9E8-5027-4A41-B9B0-D1082D191EB0}" dt="2025-04-09T12:58:01.487" v="66" actId="14100"/>
          <ac:spMkLst>
            <pc:docMk/>
            <pc:sldMk cId="3122168969" sldId="2142532958"/>
            <ac:spMk id="5" creationId="{34D82DAF-B234-6B0B-4947-F1F04600D760}"/>
          </ac:spMkLst>
        </pc:spChg>
        <pc:graphicFrameChg chg="add mod">
          <ac:chgData name="Munir, Hassan" userId="72b44764-6718-4eb5-979c-fc4e67a1d4a7" providerId="ADAL" clId="{A9C3A9E8-5027-4A41-B9B0-D1082D191EB0}" dt="2025-04-09T12:57:25.451" v="60" actId="1076"/>
          <ac:graphicFrameMkLst>
            <pc:docMk/>
            <pc:sldMk cId="3122168969" sldId="2142532958"/>
            <ac:graphicFrameMk id="4" creationId="{57DC793A-45A7-EA46-2E3E-F3AE5112C3D8}"/>
          </ac:graphicFrameMkLst>
        </pc:graphicFrameChg>
      </pc:sldChg>
      <pc:sldChg chg="modSp add mod">
        <pc:chgData name="Munir, Hassan" userId="72b44764-6718-4eb5-979c-fc4e67a1d4a7" providerId="ADAL" clId="{A9C3A9E8-5027-4A41-B9B0-D1082D191EB0}" dt="2025-04-16T14:12:05.388" v="83" actId="20577"/>
        <pc:sldMkLst>
          <pc:docMk/>
          <pc:sldMk cId="1272013163" sldId="2147483567"/>
        </pc:sldMkLst>
        <pc:spChg chg="mod">
          <ac:chgData name="Munir, Hassan" userId="72b44764-6718-4eb5-979c-fc4e67a1d4a7" providerId="ADAL" clId="{A9C3A9E8-5027-4A41-B9B0-D1082D191EB0}" dt="2025-04-16T14:12:05.388" v="83" actId="20577"/>
          <ac:spMkLst>
            <pc:docMk/>
            <pc:sldMk cId="1272013163" sldId="2147483567"/>
            <ac:spMk id="4" creationId="{04A2D05A-EC48-BC49-AD3A-0E55B03C2ACF}"/>
          </ac:spMkLst>
        </pc:spChg>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pChg chg="mod">
          <ac:chgData name="Munir, Hassan" userId="72b44764-6718-4eb5-979c-fc4e67a1d4a7" providerId="ADAL" clId="{A9C3A9E8-5027-4A41-B9B0-D1082D191EB0}" dt="2025-04-09T12:48:45.308" v="21"/>
          <ac:spMkLst>
            <pc:docMk/>
            <pc:sldMk cId="828907973" sldId="2147483636"/>
            <ac:spMk id="3" creationId="{CE795E41-0BFF-E652-B6A4-4B294903ABFD}"/>
          </ac:spMkLst>
        </pc:spChg>
      </pc:sldChg>
      <pc:sldChg chg="modSp add mod">
        <pc:chgData name="Munir, Hassan" userId="72b44764-6718-4eb5-979c-fc4e67a1d4a7" providerId="ADAL" clId="{A9C3A9E8-5027-4A41-B9B0-D1082D191EB0}" dt="2025-04-09T12:48:47.882" v="22"/>
        <pc:sldMkLst>
          <pc:docMk/>
          <pc:sldMk cId="564289431" sldId="2147483637"/>
        </pc:sldMkLst>
        <pc:spChg chg="mod">
          <ac:chgData name="Munir, Hassan" userId="72b44764-6718-4eb5-979c-fc4e67a1d4a7" providerId="ADAL" clId="{A9C3A9E8-5027-4A41-B9B0-D1082D191EB0}" dt="2025-04-09T12:48:47.882" v="22"/>
          <ac:spMkLst>
            <pc:docMk/>
            <pc:sldMk cId="564289431" sldId="2147483637"/>
            <ac:spMk id="2" creationId="{A86ADC58-537F-E3D8-2079-678D65BD8BB6}"/>
          </ac:spMkLst>
        </pc:spChg>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docChgLst>
    <pc:chgData name="Munir, Hassan" userId="72b44764-6718-4eb5-979c-fc4e67a1d4a7" providerId="ADAL" clId="{12B42A6E-EB48-4E47-B4F3-8E0F3EAAD6D4}"/>
    <pc:docChg chg="addSld delSld modSld modSection">
      <pc:chgData name="Munir, Hassan" userId="72b44764-6718-4eb5-979c-fc4e67a1d4a7" providerId="ADAL" clId="{12B42A6E-EB48-4E47-B4F3-8E0F3EAAD6D4}" dt="2025-07-07T09:18:08.326" v="2"/>
      <pc:docMkLst>
        <pc:docMk/>
      </pc:docMkLst>
      <pc:sldChg chg="add del">
        <pc:chgData name="Munir, Hassan" userId="72b44764-6718-4eb5-979c-fc4e67a1d4a7" providerId="ADAL" clId="{12B42A6E-EB48-4E47-B4F3-8E0F3EAAD6D4}" dt="2025-07-07T09:18:08.326" v="2"/>
        <pc:sldMkLst>
          <pc:docMk/>
          <pc:sldMk cId="3986722990" sldId="2147483642"/>
        </pc:sldMkLst>
      </pc:sldChg>
      <pc:sldChg chg="add">
        <pc:chgData name="Munir, Hassan" userId="72b44764-6718-4eb5-979c-fc4e67a1d4a7" providerId="ADAL" clId="{12B42A6E-EB48-4E47-B4F3-8E0F3EAAD6D4}" dt="2025-07-07T09:17:38.088" v="0"/>
        <pc:sldMkLst>
          <pc:docMk/>
          <pc:sldMk cId="1181773190" sldId="2147483645"/>
        </pc:sldMkLst>
      </pc:sldChg>
    </pc:docChg>
  </pc:docChgLst>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5-12T17:37:41.329" v="77" actId="20577"/>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pChg chg="mod">
          <ac:chgData name="Munir, Hassan" userId="72b44764-6718-4eb5-979c-fc4e67a1d4a7" providerId="ADAL" clId="{17ECD9A1-A79B-4A84-B117-0A3DDC4CAD94}" dt="2025-04-29T20:43:52.225" v="5" actId="20577"/>
          <ac:spMkLst>
            <pc:docMk/>
            <pc:sldMk cId="1775917377" sldId="2147483643"/>
            <ac:spMk id="2" creationId="{E37524F6-6D6F-888A-8EB4-451AAE29A3B1}"/>
          </ac:spMkLst>
        </pc:spChg>
        <pc:spChg chg="mod">
          <ac:chgData name="Munir, Hassan" userId="72b44764-6718-4eb5-979c-fc4e67a1d4a7" providerId="ADAL" clId="{17ECD9A1-A79B-4A84-B117-0A3DDC4CAD94}" dt="2025-04-29T21:02:24.957" v="20"/>
          <ac:spMkLst>
            <pc:docMk/>
            <pc:sldMk cId="1775917377" sldId="2147483643"/>
            <ac:spMk id="3" creationId="{470F5E87-F20C-BC2B-AF80-7D1E0F0C9A4D}"/>
          </ac:spMkLst>
        </pc:spChg>
        <pc:spChg chg="add del mod">
          <ac:chgData name="Munir, Hassan" userId="72b44764-6718-4eb5-979c-fc4e67a1d4a7" providerId="ADAL" clId="{17ECD9A1-A79B-4A84-B117-0A3DDC4CAD94}" dt="2025-04-29T21:02:42.018" v="22" actId="1076"/>
          <ac:spMkLst>
            <pc:docMk/>
            <pc:sldMk cId="1775917377" sldId="2147483643"/>
            <ac:spMk id="4" creationId="{A168A802-3DD0-7788-7263-D95AB6F4781F}"/>
          </ac:spMkLst>
        </pc:spChg>
      </pc:sldChg>
      <pc:sldChg chg="modNotesTx">
        <pc:chgData name="Munir, Hassan" userId="72b44764-6718-4eb5-979c-fc4e67a1d4a7" providerId="ADAL" clId="{17ECD9A1-A79B-4A84-B117-0A3DDC4CAD94}" dt="2025-05-12T17:37:41.329" v="77" actId="20577"/>
        <pc:sldMkLst>
          <pc:docMk/>
          <pc:sldMk cId="334679512" sldId="21474836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7/7/2025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3036152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18</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22</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23</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E3115-AC31-C33D-FE4F-AC5FD98AD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A179-BC30-DA9A-3BEF-C0426374A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750F7-D471-C14A-1D3D-869378B5E3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95C31A5E-FACE-CCDA-9789-CC78527A758C}"/>
              </a:ext>
            </a:extLst>
          </p:cNvPr>
          <p:cNvSpPr>
            <a:spLocks noGrp="1"/>
          </p:cNvSpPr>
          <p:nvPr>
            <p:ph type="sldNum" sz="quarter" idx="5"/>
          </p:nvPr>
        </p:nvSpPr>
        <p:spPr/>
        <p:txBody>
          <a:bodyPr/>
          <a:lstStyle/>
          <a:p>
            <a:fld id="{FFDCFA53-E6C0-FD4E-82A8-4284543D7962}" type="slidenum">
              <a:rPr lang="en-US" smtClean="0"/>
              <a:t>24</a:t>
            </a:fld>
            <a:endParaRPr lang="en-US"/>
          </a:p>
        </p:txBody>
      </p:sp>
    </p:spTree>
    <p:extLst>
      <p:ext uri="{BB962C8B-B14F-4D97-AF65-F5344CB8AC3E}">
        <p14:creationId xmlns:p14="http://schemas.microsoft.com/office/powerpoint/2010/main" val="3994898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30</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31</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32</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33</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38</a:t>
            </a:fld>
            <a:endParaRPr lang="en-PK" dirty="0"/>
          </a:p>
        </p:txBody>
      </p:sp>
    </p:spTree>
    <p:extLst>
      <p:ext uri="{BB962C8B-B14F-4D97-AF65-F5344CB8AC3E}">
        <p14:creationId xmlns:p14="http://schemas.microsoft.com/office/powerpoint/2010/main" val="98742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average of daily </a:t>
            </a:r>
            <a:r>
              <a:rPr lang="en-US" dirty="0" err="1"/>
              <a:t>peak_cpu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Quarterly average of daily </a:t>
            </a:r>
            <a:r>
              <a:rPr lang="en-US" dirty="0" err="1"/>
              <a:t>peak_cpu</a:t>
            </a:r>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40</a:t>
            </a:fld>
            <a:endParaRPr lang="en-PK" dirty="0"/>
          </a:p>
        </p:txBody>
      </p:sp>
    </p:spTree>
    <p:extLst>
      <p:ext uri="{BB962C8B-B14F-4D97-AF65-F5344CB8AC3E}">
        <p14:creationId xmlns:p14="http://schemas.microsoft.com/office/powerpoint/2010/main" val="346680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42</a:t>
            </a:fld>
            <a:endParaRPr lang="en-PK" dirty="0"/>
          </a:p>
        </p:txBody>
      </p:sp>
    </p:spTree>
    <p:extLst>
      <p:ext uri="{BB962C8B-B14F-4D97-AF65-F5344CB8AC3E}">
        <p14:creationId xmlns:p14="http://schemas.microsoft.com/office/powerpoint/2010/main" val="2297082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46</a:t>
            </a:fld>
            <a:endParaRPr lang="en-PK" dirty="0"/>
          </a:p>
        </p:txBody>
      </p:sp>
    </p:spTree>
    <p:extLst>
      <p:ext uri="{BB962C8B-B14F-4D97-AF65-F5344CB8AC3E}">
        <p14:creationId xmlns:p14="http://schemas.microsoft.com/office/powerpoint/2010/main" val="921610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47</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48</a:t>
            </a:fld>
            <a:endParaRPr lang="en-US" dirty="0"/>
          </a:p>
        </p:txBody>
      </p:sp>
    </p:spTree>
    <p:extLst>
      <p:ext uri="{BB962C8B-B14F-4D97-AF65-F5344CB8AC3E}">
        <p14:creationId xmlns:p14="http://schemas.microsoft.com/office/powerpoint/2010/main" val="1491673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49</a:t>
            </a:fld>
            <a:endParaRPr lang="en-PK" dirty="0"/>
          </a:p>
        </p:txBody>
      </p:sp>
    </p:spTree>
    <p:extLst>
      <p:ext uri="{BB962C8B-B14F-4D97-AF65-F5344CB8AC3E}">
        <p14:creationId xmlns:p14="http://schemas.microsoft.com/office/powerpoint/2010/main" val="270187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57</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DFAD-9B32-A58A-92FD-9C7AA6D1B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5B99-B246-9D45-48F5-57987C756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DE3BE-3D2D-AF95-063C-B76B52F7F5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F6A39CE3-F0C2-1218-332E-7F0C925D7128}"/>
              </a:ext>
            </a:extLst>
          </p:cNvPr>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9672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11</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12</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13</a:t>
            </a:fld>
            <a:endParaRPr lang="en-US" dirty="0"/>
          </a:p>
        </p:txBody>
      </p:sp>
    </p:spTree>
    <p:extLst>
      <p:ext uri="{BB962C8B-B14F-4D97-AF65-F5344CB8AC3E}">
        <p14:creationId xmlns:p14="http://schemas.microsoft.com/office/powerpoint/2010/main" val="246692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21"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7.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hyperlink" Target="https://docs.teradata.com/r/Enterprise_IntelliFlex_VMware/Database-Analytic-Function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2.xml"/><Relationship Id="rId1" Type="http://schemas.openxmlformats.org/officeDocument/2006/relationships/tags" Target="../tags/tag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2.xml"/><Relationship Id="rId1" Type="http://schemas.openxmlformats.org/officeDocument/2006/relationships/tags" Target="../tags/tag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17</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248792" y="845053"/>
            <a:ext cx="10058400" cy="548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248792" y="845053"/>
            <a:ext cx="10058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6584-D2FD-AD62-52CC-2C8070A3D1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3F8412-D297-C0B5-3BEE-97C0F131F002}"/>
              </a:ext>
            </a:extLst>
          </p:cNvPr>
          <p:cNvSpPr>
            <a:spLocks noGrp="1"/>
          </p:cNvSpPr>
          <p:nvPr>
            <p:ph type="title"/>
          </p:nvPr>
        </p:nvSpPr>
        <p:spPr>
          <a:xfrm>
            <a:off x="504825" y="496492"/>
            <a:ext cx="11277600" cy="808525"/>
          </a:xfrm>
        </p:spPr>
        <p:txBody>
          <a:bodyPr/>
          <a:lstStyle/>
          <a:p>
            <a:r>
              <a:rPr lang="en-US" dirty="0"/>
              <a:t>Top 25 Users By Query Count</a:t>
            </a:r>
          </a:p>
        </p:txBody>
      </p:sp>
      <p:sp>
        <p:nvSpPr>
          <p:cNvPr id="21" name="Footer Placeholder 4">
            <a:extLst>
              <a:ext uri="{FF2B5EF4-FFF2-40B4-BE49-F238E27FC236}">
                <a16:creationId xmlns:a16="http://schemas.microsoft.com/office/drawing/2014/main" id="{61F43555-CB20-2FA0-E0E6-4A1E43A4E9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98D8C5A-EA9E-B20B-C324-52C78D531A3A}"/>
              </a:ext>
            </a:extLst>
          </p:cNvPr>
          <p:cNvGraphicFramePr>
            <a:graphicFrameLocks noGrp="1"/>
          </p:cNvGraphicFramePr>
          <p:nvPr>
            <p:ph sz="quarter" idx="16"/>
            <p:extLst>
              <p:ext uri="{D42A27DB-BD31-4B8C-83A1-F6EECF244321}">
                <p14:modId xmlns:p14="http://schemas.microsoft.com/office/powerpoint/2010/main" val="3136533464"/>
              </p:ext>
            </p:extLst>
          </p:nvPr>
        </p:nvGraphicFramePr>
        <p:xfrm>
          <a:off x="2492886" y="1168247"/>
          <a:ext cx="6331517" cy="4910303"/>
        </p:xfrm>
        <a:graphic>
          <a:graphicData uri="http://schemas.openxmlformats.org/drawingml/2006/table">
            <a:tbl>
              <a:tblPr firstRow="1" bandRow="1">
                <a:tableStyleId>{9DCAF9ED-07DC-4A11-8D7F-57B35C25682E}</a:tableStyleId>
              </a:tblPr>
              <a:tblGrid>
                <a:gridCol w="2922493">
                  <a:extLst>
                    <a:ext uri="{9D8B030D-6E8A-4147-A177-3AD203B41FA5}">
                      <a16:colId xmlns:a16="http://schemas.microsoft.com/office/drawing/2014/main" val="3418245233"/>
                    </a:ext>
                  </a:extLst>
                </a:gridCol>
                <a:gridCol w="1746518">
                  <a:extLst>
                    <a:ext uri="{9D8B030D-6E8A-4147-A177-3AD203B41FA5}">
                      <a16:colId xmlns:a16="http://schemas.microsoft.com/office/drawing/2014/main" val="251619454"/>
                    </a:ext>
                  </a:extLst>
                </a:gridCol>
                <a:gridCol w="1662506">
                  <a:extLst>
                    <a:ext uri="{9D8B030D-6E8A-4147-A177-3AD203B41FA5}">
                      <a16:colId xmlns:a16="http://schemas.microsoft.com/office/drawing/2014/main" val="2411404014"/>
                    </a:ext>
                  </a:extLst>
                </a:gridCol>
              </a:tblGrid>
              <a:tr h="237563">
                <a:tc>
                  <a:txBody>
                    <a:bodyPr/>
                    <a:lstStyle/>
                    <a:p>
                      <a:pPr algn="l" fontAlgn="b">
                        <a:defRPr sz="800">
                          <a:solidFill>
                            <a:schemeClr val="bg1"/>
                          </a:solidFill>
                          <a:latin typeface="+mn-lt"/>
                        </a:defRPr>
                      </a:pPr>
                      <a:r>
                        <a:rPr lang="en-US" sz="900" dirty="0"/>
                        <a:t>User</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CPU Usage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82880">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83970">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82885">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bl>
          </a:graphicData>
        </a:graphic>
      </p:graphicFrame>
    </p:spTree>
    <p:extLst>
      <p:ext uri="{BB962C8B-B14F-4D97-AF65-F5344CB8AC3E}">
        <p14:creationId xmlns:p14="http://schemas.microsoft.com/office/powerpoint/2010/main" val="13799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25</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29</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32A8-21DC-11BA-1F2A-B91F6B537F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E8F3C5-5A0C-E1EF-4BE5-61F374BE4DCB}"/>
              </a:ext>
            </a:extLst>
          </p:cNvPr>
          <p:cNvSpPr>
            <a:spLocks noGrp="1"/>
          </p:cNvSpPr>
          <p:nvPr>
            <p:ph type="title"/>
          </p:nvPr>
        </p:nvSpPr>
        <p:spPr>
          <a:xfrm>
            <a:off x="457200" y="2112886"/>
            <a:ext cx="7955280" cy="1925714"/>
          </a:xfrm>
        </p:spPr>
        <p:txBody>
          <a:bodyPr/>
          <a:lstStyle/>
          <a:p>
            <a:r>
              <a:rPr lang="en-US" sz="4400" dirty="0"/>
              <a:t>One Year Trend</a:t>
            </a:r>
            <a:br>
              <a:rPr lang="en-US" sz="4400" dirty="0"/>
            </a:br>
            <a:br>
              <a:rPr lang="en-US" sz="1500" dirty="0"/>
            </a:br>
            <a:r>
              <a:rPr lang="en-US" sz="1500" dirty="0"/>
              <a:t> </a:t>
            </a:r>
          </a:p>
        </p:txBody>
      </p:sp>
      <p:sp>
        <p:nvSpPr>
          <p:cNvPr id="6" name="Text Placeholder 5">
            <a:extLst>
              <a:ext uri="{FF2B5EF4-FFF2-40B4-BE49-F238E27FC236}">
                <a16:creationId xmlns:a16="http://schemas.microsoft.com/office/drawing/2014/main" id="{44EAD02B-0B56-AD96-06D6-E4CC4EF6AC71}"/>
              </a:ext>
            </a:extLst>
          </p:cNvPr>
          <p:cNvSpPr>
            <a:spLocks noGrp="1"/>
          </p:cNvSpPr>
          <p:nvPr>
            <p:ph type="body" idx="1"/>
          </p:nvPr>
        </p:nvSpPr>
        <p:spPr>
          <a:xfrm>
            <a:off x="457200" y="4625266"/>
            <a:ext cx="6234545" cy="426794"/>
          </a:xfrm>
        </p:spPr>
        <p:txBody>
          <a:bodyPr anchor="ctr"/>
          <a:lstStyle/>
          <a:p>
            <a:pPr>
              <a:defRPr>
                <a:solidFill/>
              </a:defRPr>
            </a:pPr>
            <a:r>
              <a:rPr lang="en-US">
                <a:solidFill/>
              </a:rPr>
              <a:t>Activity Count, Disk Space, CPU Usage &amp; I/O Busy</a:t>
            </a:r>
            <a:endParaRPr>
              <a:solidFill/>
            </a:endParaRPr>
          </a:p>
        </p:txBody>
      </p:sp>
    </p:spTree>
    <p:extLst>
      <p:ext uri="{BB962C8B-B14F-4D97-AF65-F5344CB8AC3E}">
        <p14:creationId xmlns:p14="http://schemas.microsoft.com/office/powerpoint/2010/main" val="3868535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1059386"/>
          <a:ext cx="10972800" cy="2843132"/>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281269">
                  <a:extLst>
                    <a:ext uri="{9D8B030D-6E8A-4147-A177-3AD203B41FA5}">
                      <a16:colId xmlns:a16="http://schemas.microsoft.com/office/drawing/2014/main" val="251619454"/>
                    </a:ext>
                  </a:extLst>
                </a:gridCol>
                <a:gridCol w="1407110">
                  <a:extLst>
                    <a:ext uri="{9D8B030D-6E8A-4147-A177-3AD203B41FA5}">
                      <a16:colId xmlns:a16="http://schemas.microsoft.com/office/drawing/2014/main" val="2839257950"/>
                    </a:ext>
                  </a:extLst>
                </a:gridCol>
                <a:gridCol w="1185169">
                  <a:extLst>
                    <a:ext uri="{9D8B030D-6E8A-4147-A177-3AD203B41FA5}">
                      <a16:colId xmlns:a16="http://schemas.microsoft.com/office/drawing/2014/main" val="3032678099"/>
                    </a:ext>
                  </a:extLst>
                </a:gridCol>
                <a:gridCol w="1380478">
                  <a:extLst>
                    <a:ext uri="{9D8B030D-6E8A-4147-A177-3AD203B41FA5}">
                      <a16:colId xmlns:a16="http://schemas.microsoft.com/office/drawing/2014/main" val="2017728927"/>
                    </a:ext>
                  </a:extLst>
                </a:gridCol>
                <a:gridCol w="1287262">
                  <a:extLst>
                    <a:ext uri="{9D8B030D-6E8A-4147-A177-3AD203B41FA5}">
                      <a16:colId xmlns:a16="http://schemas.microsoft.com/office/drawing/2014/main" val="2397619892"/>
                    </a:ext>
                  </a:extLst>
                </a:gridCol>
                <a:gridCol w="1562470">
                  <a:extLst>
                    <a:ext uri="{9D8B030D-6E8A-4147-A177-3AD203B41FA5}">
                      <a16:colId xmlns:a16="http://schemas.microsoft.com/office/drawing/2014/main" val="2331473046"/>
                    </a:ext>
                  </a:extLst>
                </a:gridCol>
                <a:gridCol w="1497442">
                  <a:extLst>
                    <a:ext uri="{9D8B030D-6E8A-4147-A177-3AD203B41FA5}">
                      <a16:colId xmlns:a16="http://schemas.microsoft.com/office/drawing/2014/main" val="2411404014"/>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err="1"/>
                        <a:t>LogDayCnt</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--activity_counts_monthly_summary.csv[2]}}</a:t>
                      </a:r>
                      <a:endParaRPr sz="900" b="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--activity_counts_monthly_summary.csv[3]}}</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--activity_counts_monthly_summary.csv[5]}}</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--activity_counts_monthly_summary.csv[7]}}</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--activity_counts_monthly_summary.csv[8]}}</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--activity_counts_monthly_summary.csv[9]}}</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a:t>
                      </a:r>
                      <a:r>
                        <a:rPr lang="en-GB" sz="900" b="0" kern="1200">
                          <a:solidFill>
                            <a:srgbClr val="6B767D"/>
                          </a:solidFill>
                          <a:latin typeface="+mn-lt"/>
                          <a:ea typeface="+mn-ea"/>
                          <a:cs typeface="+mn-cs"/>
                        </a:rPr>
                        <a:t>[11]}}</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8641841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227570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6986600"/>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41408001"/>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5239"/>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a:solidFill>
                  <a:schemeClr val="tx1"/>
                </a:solidFill>
              </a:rPr>
              <a:t>pic:</a:t>
            </a:r>
            <a:r>
              <a:rPr lang="en-GB">
                <a:solidFill>
                  <a:schemeClr val="tx1"/>
                </a:solidFill>
              </a:rPr>
              <a:t>vhc--activity_counts_monthly_summary</a:t>
            </a:r>
            <a:r>
              <a:rPr lang="en-US">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840630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2649930"/>
          <a:ext cx="4968257" cy="1555808"/>
        </p:xfrm>
        <a:graphic>
          <a:graphicData uri="http://schemas.openxmlformats.org/drawingml/2006/table">
            <a:tbl>
              <a:tblPr firstRow="1" bandRow="1">
                <a:tableStyleId>{9DCAF9ED-07DC-4A11-8D7F-57B35C25682E}</a:tableStyleId>
              </a:tblPr>
              <a:tblGrid>
                <a:gridCol w="1678447">
                  <a:extLst>
                    <a:ext uri="{9D8B030D-6E8A-4147-A177-3AD203B41FA5}">
                      <a16:colId xmlns:a16="http://schemas.microsoft.com/office/drawing/2014/main" val="3418245233"/>
                    </a:ext>
                  </a:extLst>
                </a:gridCol>
                <a:gridCol w="1567908">
                  <a:extLst>
                    <a:ext uri="{9D8B030D-6E8A-4147-A177-3AD203B41FA5}">
                      <a16:colId xmlns:a16="http://schemas.microsoft.com/office/drawing/2014/main" val="251619454"/>
                    </a:ext>
                  </a:extLst>
                </a:gridCol>
                <a:gridCol w="1721902">
                  <a:extLst>
                    <a:ext uri="{9D8B030D-6E8A-4147-A177-3AD203B41FA5}">
                      <a16:colId xmlns:a16="http://schemas.microsoft.com/office/drawing/2014/main" val="2839257950"/>
                    </a:ext>
                  </a:extLst>
                </a:gridCol>
              </a:tblGrid>
              <a:tr h="301879">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228600">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232398">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6238559" y="1759054"/>
            <a:ext cx="54864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activity_counts_quarterly_summary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6238559" y="1759054"/>
            <a:ext cx="54864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4119546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060704"/>
          <a:ext cx="6400800" cy="2707006"/>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253082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3472914"/>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502068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39556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4448"/>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diskspace_monthly_Summary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1784479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534940"/>
          <a:ext cx="6400800" cy="1306532"/>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a:t>
                      </a:r>
                      <a:r>
                        <a:rPr lang="en-GB" sz="900" b="0" kern="1200">
                          <a:solidFill>
                            <a:srgbClr val="6B767D"/>
                          </a:solidFill>
                          <a:latin typeface="+mn-lt"/>
                          <a:ea typeface="+mn-ea"/>
                          <a:cs typeface="+mn-cs"/>
                        </a:rPr>
                        <a:t>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12479709"/>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065520"/>
            <a:ext cx="73152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065520"/>
            <a:ext cx="73152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2243563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CPU Usage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3DF44905-4B42-3669-22F1-18D614DC7D2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9652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1C87-822B-F587-131C-34C149E28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0C457-5050-40FB-CFBF-C4715CE9B72C}"/>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Peak CPU Usage Comparison</a:t>
            </a:r>
            <a:endParaRPr lang="en-US" dirty="0"/>
          </a:p>
        </p:txBody>
      </p:sp>
      <p:sp>
        <p:nvSpPr>
          <p:cNvPr id="3" name="Rectangle 2">
            <a:extLst>
              <a:ext uri="{FF2B5EF4-FFF2-40B4-BE49-F238E27FC236}">
                <a16:creationId xmlns:a16="http://schemas.microsoft.com/office/drawing/2014/main" id="{3945C96E-F9D8-45CC-8BA9-57EA9859074A}"/>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99B7311F-C9DC-73EB-B90F-EDA24CF6C373}"/>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9E4F2E35-B6BA-B511-3C9E-C4231B4893ED}"/>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5F43BB1C-E648-48D9-CCFD-DEB95792D6D9}"/>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72C7FCDF-F0DC-E833-114F-82C25452436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334679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CPU Usage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77002"/>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77003"/>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5A428023-5C55-ECB7-68B1-CDC90F1F9484}"/>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2195720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B85E-5624-215A-4102-10613F922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524F6-6D6F-888A-8EB4-451AAE29A3B1}"/>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Peak CPU Usage Heatmap</a:t>
            </a:r>
            <a:endParaRPr lang="en-US" dirty="0"/>
          </a:p>
        </p:txBody>
      </p:sp>
      <p:sp>
        <p:nvSpPr>
          <p:cNvPr id="3" name="Rectangle 2">
            <a:extLst>
              <a:ext uri="{FF2B5EF4-FFF2-40B4-BE49-F238E27FC236}">
                <a16:creationId xmlns:a16="http://schemas.microsoft.com/office/drawing/2014/main" id="{470F5E87-F20C-BC2B-AF80-7D1E0F0C9A4D}"/>
              </a:ext>
            </a:extLst>
          </p:cNvPr>
          <p:cNvSpPr>
            <a:spLocks/>
          </p:cNvSpPr>
          <p:nvPr/>
        </p:nvSpPr>
        <p:spPr>
          <a:xfrm>
            <a:off x="1730481" y="1314720"/>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a:solidFill>
                  <a:schemeClr val="tx1"/>
                </a:solidFill>
              </a:rPr>
              <a:t>vhc--system_monthly_peak_cpu_heatmap.png</a:t>
            </a:r>
            <a:r>
              <a:rPr lang="en-US" dirty="0">
                <a:solidFill>
                  <a:schemeClr val="tx1"/>
                </a:solidFill>
              </a:rPr>
              <a:t>}}</a:t>
            </a:r>
          </a:p>
        </p:txBody>
      </p:sp>
      <p:sp>
        <p:nvSpPr>
          <p:cNvPr id="4" name="Rectangle 3">
            <a:extLst>
              <a:ext uri="{FF2B5EF4-FFF2-40B4-BE49-F238E27FC236}">
                <a16:creationId xmlns:a16="http://schemas.microsoft.com/office/drawing/2014/main" id="{A168A802-3DD0-7788-7263-D95AB6F4781F}"/>
              </a:ext>
            </a:extLst>
          </p:cNvPr>
          <p:cNvSpPr/>
          <p:nvPr/>
        </p:nvSpPr>
        <p:spPr>
          <a:xfrm>
            <a:off x="1730481" y="1314721"/>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1775917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IO Busy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0BCF8B3C-891B-1F01-E397-F93E39A316C6}"/>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extLst>
      <p:ext uri="{BB962C8B-B14F-4D97-AF65-F5344CB8AC3E}">
        <p14:creationId xmlns:p14="http://schemas.microsoft.com/office/powerpoint/2010/main" val="2157961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IO Busy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18906"/>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18907"/>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DEFE5EBD-7F1D-41B2-36F3-754551DB1F7F}"/>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extLst>
      <p:ext uri="{BB962C8B-B14F-4D97-AF65-F5344CB8AC3E}">
        <p14:creationId xmlns:p14="http://schemas.microsoft.com/office/powerpoint/2010/main" val="507085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6622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013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592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7016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3" y="4078132"/>
            <a:ext cx="3377620"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--feature_ClearScapeFeature_Count.csv[1:2]}}</a:t>
            </a: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Daily Data 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7955280" cy="1925714"/>
          </a:xfrm>
        </p:spPr>
        <p:txBody>
          <a:bodyPr/>
          <a:lstStyle/>
          <a:p>
            <a:r>
              <a:rPr lang="en-US" sz="4400" dirty="0"/>
              <a:t>Platform Resource Consumption – COD Adjusted</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67BF-277B-C368-274A-AFDBB72FD2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E1A8DA-D6C4-5ADC-0EE5-7582DB653C8D}"/>
              </a:ext>
            </a:extLst>
          </p:cNvPr>
          <p:cNvSpPr>
            <a:spLocks noGrp="1"/>
          </p:cNvSpPr>
          <p:nvPr>
            <p:ph type="title"/>
          </p:nvPr>
        </p:nvSpPr>
        <p:spPr>
          <a:xfrm>
            <a:off x="504825" y="496493"/>
            <a:ext cx="11277600" cy="622094"/>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09A59C33-C0C5-F318-C417-C160D8A6B44C}"/>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6606D84-4BB9-AE85-2FF6-DB2DEC496C72}"/>
              </a:ext>
            </a:extLst>
          </p:cNvPr>
          <p:cNvGraphicFramePr>
            <a:graphicFrameLocks noGrp="1"/>
          </p:cNvGraphicFramePr>
          <p:nvPr>
            <p:ph sz="quarter" idx="16"/>
          </p:nvPr>
        </p:nvGraphicFramePr>
        <p:xfrm>
          <a:off x="1799355" y="956264"/>
          <a:ext cx="8686800" cy="5448599"/>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828800">
                  <a:extLst>
                    <a:ext uri="{9D8B030D-6E8A-4147-A177-3AD203B41FA5}">
                      <a16:colId xmlns:a16="http://schemas.microsoft.com/office/drawing/2014/main" val="251619454"/>
                    </a:ext>
                  </a:extLst>
                </a:gridCol>
                <a:gridCol w="1828800">
                  <a:extLst>
                    <a:ext uri="{9D8B030D-6E8A-4147-A177-3AD203B41FA5}">
                      <a16:colId xmlns:a16="http://schemas.microsoft.com/office/drawing/2014/main" val="2411404014"/>
                    </a:ext>
                  </a:extLst>
                </a:gridCol>
                <a:gridCol w="1828800">
                  <a:extLst>
                    <a:ext uri="{9D8B030D-6E8A-4147-A177-3AD203B41FA5}">
                      <a16:colId xmlns:a16="http://schemas.microsoft.com/office/drawing/2014/main" val="2603198927"/>
                    </a:ext>
                  </a:extLst>
                </a:gridCol>
                <a:gridCol w="1828800">
                  <a:extLst>
                    <a:ext uri="{9D8B030D-6E8A-4147-A177-3AD203B41FA5}">
                      <a16:colId xmlns:a16="http://schemas.microsoft.com/office/drawing/2014/main" val="1497775689"/>
                    </a:ext>
                  </a:extLst>
                </a:gridCol>
              </a:tblGrid>
              <a:tr h="237563">
                <a:tc>
                  <a:txBody>
                    <a:bodyPr/>
                    <a:lstStyle/>
                    <a:p>
                      <a:pPr algn="ctr" fontAlgn="b">
                        <a:defRPr sz="800">
                          <a:solidFill>
                            <a:schemeClr val="bg1"/>
                          </a:solidFill>
                          <a:latin typeface="+mn-lt"/>
                        </a:defRPr>
                      </a:pPr>
                      <a:r>
                        <a:rPr lang="en-US" sz="900" dirty="0"/>
                        <a:t>Date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err="1"/>
                        <a:t>CPU_COD_PM_Active_Pct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fr-FR" sz="900" dirty="0" err="1"/>
                        <a:t>CPU_COD_WM_Active_Pct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b="0" kern="1200" dirty="0" err="1">
                          <a:solidFill>
                            <a:schemeClr val="bg1"/>
                          </a:solidFill>
                          <a:latin typeface="+mn-lt"/>
                          <a:ea typeface="+mn-ea"/>
                          <a:cs typeface="+mn-cs"/>
                        </a:rPr>
                        <a:t>TD_Enabled_CPUs_Pct</a:t>
                      </a:r>
                      <a:endParaRPr lang="en-US" sz="900" b="0"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800">
                          <a:solidFill>
                            <a:schemeClr val="bg1"/>
                          </a:solidFill>
                          <a:latin typeface="+mn-lt"/>
                        </a:defRPr>
                      </a:pPr>
                      <a:r>
                        <a:rPr lang="en-US" sz="900" b="0" kern="1200" dirty="0" err="1">
                          <a:solidFill>
                            <a:schemeClr val="bg1"/>
                          </a:solidFill>
                          <a:latin typeface="+mn-lt"/>
                          <a:ea typeface="+mn-ea"/>
                          <a:cs typeface="+mn-cs"/>
                        </a:rPr>
                        <a:t>CPU_COD_Total_Active_Pct</a:t>
                      </a:r>
                      <a:endParaRPr lang="en-US" sz="900" b="0" kern="1200" dirty="0">
                        <a:solidFill>
                          <a:schemeClr val="bg1"/>
                        </a:solidFill>
                        <a:latin typeface="+mn-lt"/>
                        <a:ea typeface="+mn-ea"/>
                        <a:cs typeface="+mn-cs"/>
                      </a:endParaRPr>
                    </a:p>
                  </a:txBody>
                  <a:tcPr marL="900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64592">
                <a:tc>
                  <a:txBody>
                    <a:bodyPr/>
                    <a:lstStyle/>
                    <a:p>
                      <a:pPr marL="0" algn="ct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--resusage_cpu_cod.csv[4]}}</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a:t>
                      </a:r>
                      <a:r>
                        <a:rPr lang="en-US" sz="900" b="0" kern="1200" dirty="0">
                          <a:solidFill>
                            <a:srgbClr val="6B767D"/>
                          </a:solidFill>
                          <a:latin typeface="+mn-lt"/>
                          <a:ea typeface="+mn-ea"/>
                          <a:cs typeface="+mn-cs"/>
                        </a:rPr>
                        <a:t>cpu</a:t>
                      </a:r>
                      <a:r>
                        <a:rPr lang="en-US" sz="900" kern="1200" dirty="0">
                          <a:solidFill>
                            <a:srgbClr val="6B767D"/>
                          </a:solidFill>
                          <a:latin typeface="+mn-lt"/>
                          <a:ea typeface="+mn-ea"/>
                          <a:cs typeface="+mn-cs"/>
                        </a:rPr>
                        <a:t>_cod.csv[5]}}</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64592">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3235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247338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576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22206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87852407"/>
                  </a:ext>
                </a:extLst>
              </a:tr>
            </a:tbl>
          </a:graphicData>
        </a:graphic>
      </p:graphicFrame>
    </p:spTree>
    <p:extLst>
      <p:ext uri="{BB962C8B-B14F-4D97-AF65-F5344CB8AC3E}">
        <p14:creationId xmlns:p14="http://schemas.microsoft.com/office/powerpoint/2010/main" val="118177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7733</TotalTime>
  <Words>7941</Words>
  <Application>Microsoft Office PowerPoint</Application>
  <PresentationFormat>Widescreen</PresentationFormat>
  <Paragraphs>652</Paragraphs>
  <Slides>60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Inter</vt:lpstr>
      <vt:lpstr>Microsoft Sans Serif</vt:lpstr>
      <vt:lpstr>Symbol</vt:lpstr>
      <vt:lpstr>Arial</vt:lpstr>
      <vt:lpstr>Times New Roman</vt:lpstr>
      <vt:lpstr>Calibri</vt:lpstr>
      <vt:lpstr>Inter SemiBold</vt:lpstr>
      <vt:lpstr>Inter Light</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 – COD Adjusted</vt:lpstr>
      <vt:lpstr>PowerPoint Presentation</vt:lpstr>
      <vt:lpstr>Resusage CPU COD</vt:lpstr>
      <vt:lpstr>System CPU Usage</vt:lpstr>
      <vt:lpstr>System CPU Usage - HeatMaps </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 By Query Count</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One Year Trend   </vt:lpstr>
      <vt:lpstr>Activity Count: Month Over Month Comparison</vt:lpstr>
      <vt:lpstr>Activity Count: Quarter Over Quarter Comparison</vt:lpstr>
      <vt:lpstr>Disk Space: Month Over Month Comparison</vt:lpstr>
      <vt:lpstr>Disk Space: Quarter Over Quarter Comparison</vt:lpstr>
      <vt:lpstr>Average CPU Usage Comparison</vt:lpstr>
      <vt:lpstr>Peak CPU Usage Comparison</vt:lpstr>
      <vt:lpstr>Monthly CPU Usage Heatmap</vt:lpstr>
      <vt:lpstr>Monthly Peak CPU Usage Heatmap</vt:lpstr>
      <vt:lpstr>Average IO Busy Comparison</vt:lpstr>
      <vt:lpstr>Monthly IO Busy Heatmap</vt:lpstr>
      <vt:lpstr>Backup Slides</vt:lpstr>
      <vt:lpstr>System CPU Usage - HeatMaps </vt:lpstr>
      <vt:lpstr>System Peak CPU Usage - HeatMaps </vt:lpstr>
      <vt:lpstr>System IO Busy</vt:lpstr>
      <vt:lpstr>System IO Busy – HeatMaps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145</cp:revision>
  <dcterms:created xsi:type="dcterms:W3CDTF">2023-09-29T21:44:38Z</dcterms:created>
  <dcterms:modified xsi:type="dcterms:W3CDTF">2025-07-07T09:18:10Z</dcterms:modified>
  <cp:category/>
</cp:coreProperties>
</file>